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260" r:id="rId3"/>
    <p:sldId id="269" r:id="rId4"/>
    <p:sldId id="258" r:id="rId5"/>
    <p:sldId id="266" r:id="rId6"/>
    <p:sldId id="261" r:id="rId7"/>
    <p:sldId id="267" r:id="rId8"/>
    <p:sldId id="262" r:id="rId9"/>
    <p:sldId id="265" r:id="rId10"/>
    <p:sldId id="271" r:id="rId11"/>
    <p:sldId id="268" r:id="rId12"/>
    <p:sldId id="264" r:id="rId13"/>
    <p:sldId id="270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056F3-0D37-4900-8C76-3C81E877DAE2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F271B-8629-4EC7-BC15-E0E0A6C55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Have them guess most common causes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65A80-6A09-4241-BFA6-9CCB7CE04E1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A7008D4-3566-4A53-8240-3DAB212501D8}" type="datetimeFigureOut">
              <a:rPr lang="en-US" smtClean="0"/>
              <a:pPr/>
              <a:t>5/28/2010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D58290C-1BE2-49CC-9ADF-A832854627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Traumatic Brain Injuries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Cathryn Nelson</a:t>
            </a:r>
          </a:p>
          <a:p>
            <a:r>
              <a:rPr lang="en-US" dirty="0" smtClean="0"/>
              <a:t>Neuroscience Capstone 2010</a:t>
            </a:r>
            <a:endParaRPr lang="en-US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Complexity of Traumatic Brain </a:t>
            </a:r>
            <a:r>
              <a:rPr lang="en-US" dirty="0" err="1" smtClean="0"/>
              <a:t>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Traumatic Brain Injury is Unique.</a:t>
            </a:r>
          </a:p>
          <a:p>
            <a:endParaRPr lang="en-US" dirty="0" smtClean="0"/>
          </a:p>
          <a:p>
            <a:r>
              <a:rPr lang="en-US" dirty="0" smtClean="0"/>
              <a:t>Treatment is challenging because each individual has different needs and impairments.</a:t>
            </a:r>
          </a:p>
          <a:p>
            <a:endParaRPr lang="en-US" dirty="0" smtClean="0"/>
          </a:p>
          <a:p>
            <a:r>
              <a:rPr lang="en-US" dirty="0" smtClean="0"/>
              <a:t>Often the brain is injured at more than one site.</a:t>
            </a:r>
            <a:endParaRPr lang="en-US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Brain often impacts the skull in more than one area.</a:t>
            </a:r>
            <a:endParaRPr lang="en-US" dirty="0"/>
          </a:p>
        </p:txBody>
      </p:sp>
      <p:pic>
        <p:nvPicPr>
          <p:cNvPr id="8" name="Multiple injurie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200" y="1676400"/>
            <a:ext cx="6096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6324600"/>
            <a:ext cx="6722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widespread damage can cause a variety of negative symptoms</a:t>
            </a:r>
            <a:endParaRPr lang="en-US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Consequences of TBI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Emotional Disturbances</a:t>
            </a:r>
          </a:p>
          <a:p>
            <a:r>
              <a:rPr lang="en-US" dirty="0" smtClean="0"/>
              <a:t>Memory Loss</a:t>
            </a:r>
          </a:p>
          <a:p>
            <a:r>
              <a:rPr lang="en-US" dirty="0" smtClean="0"/>
              <a:t>Cognitive Impairments</a:t>
            </a:r>
          </a:p>
          <a:p>
            <a:r>
              <a:rPr lang="en-US" dirty="0" smtClean="0"/>
              <a:t>Headache</a:t>
            </a:r>
          </a:p>
          <a:p>
            <a:r>
              <a:rPr lang="en-US" dirty="0" smtClean="0"/>
              <a:t>Loss of job</a:t>
            </a:r>
          </a:p>
          <a:p>
            <a:r>
              <a:rPr lang="en-US" dirty="0" smtClean="0"/>
              <a:t>Divorce</a:t>
            </a:r>
          </a:p>
          <a:p>
            <a:endParaRPr lang="en-US" dirty="0"/>
          </a:p>
        </p:txBody>
      </p:sp>
    </p:spTree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Hope!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Occupational, Speech and Physical therapy, TBI patients can recover a lot of functioning.</a:t>
            </a:r>
          </a:p>
          <a:p>
            <a:endParaRPr lang="en-US" dirty="0" smtClean="0"/>
          </a:p>
          <a:p>
            <a:r>
              <a:rPr lang="en-US" dirty="0" smtClean="0"/>
              <a:t>With help from a Psychologist or Counselor, patients and family members can learn to cope with the patient’s “</a:t>
            </a:r>
            <a:r>
              <a:rPr lang="en-US" smtClean="0"/>
              <a:t>new normal”.</a:t>
            </a:r>
            <a:endParaRPr lang="en-US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Traumatic Brain Injuries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7410450" cy="3657600"/>
          </a:xfrm>
        </p:spPr>
        <p:txBody>
          <a:bodyPr/>
          <a:lstStyle/>
          <a:p>
            <a:pPr eaLnBrk="1" hangingPunct="1"/>
            <a:r>
              <a:rPr lang="en-US" dirty="0" smtClean="0"/>
              <a:t>Affect between 1 and 1.5 million people in the United States each year.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None/>
            </a:pPr>
            <a:r>
              <a:rPr lang="en-US" dirty="0" smtClean="0"/>
              <a:t>			Often results in </a:t>
            </a:r>
          </a:p>
          <a:p>
            <a:pPr eaLnBrk="1" hangingPunct="1">
              <a:buNone/>
            </a:pPr>
            <a:r>
              <a:rPr lang="en-US" dirty="0" smtClean="0"/>
              <a:t>			expensive hospitalization</a:t>
            </a:r>
          </a:p>
          <a:p>
            <a:pPr eaLnBrk="1" hangingPunct="1"/>
            <a:endParaRPr lang="en-US" dirty="0" smtClean="0"/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</p:txBody>
      </p:sp>
      <p:pic>
        <p:nvPicPr>
          <p:cNvPr id="5" name="Picture 4" descr="Copy of neuro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19400"/>
            <a:ext cx="3028950" cy="4038600"/>
          </a:xfrm>
          <a:prstGeom prst="rect">
            <a:avLst/>
          </a:prstGeom>
        </p:spPr>
      </p:pic>
    </p:spTree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Common Types of damage resulting from Traumatic Brain Injuries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dirty="0" smtClean="0"/>
              <a:t>Diffuse Axonal Injury-</a:t>
            </a:r>
          </a:p>
          <a:p>
            <a:endParaRPr lang="en-US" dirty="0" smtClean="0"/>
          </a:p>
          <a:p>
            <a:r>
              <a:rPr lang="en-US" dirty="0" smtClean="0"/>
              <a:t>Contusion</a:t>
            </a:r>
          </a:p>
          <a:p>
            <a:endParaRPr lang="en-US" dirty="0" smtClean="0"/>
          </a:p>
          <a:p>
            <a:r>
              <a:rPr lang="en-US" dirty="0" smtClean="0"/>
              <a:t>Subdural Hemorrhage</a:t>
            </a:r>
            <a:endParaRPr lang="en-US" dirty="0"/>
          </a:p>
        </p:txBody>
      </p:sp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Common Types of damage resulting from Traumatic Brain Injuries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b="1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Diffuse Axonal Injury- Tearing or twisting of neuronal axons resulting in damage to neurons</a:t>
            </a:r>
          </a:p>
          <a:p>
            <a:endParaRPr lang="en-US" dirty="0" smtClean="0"/>
          </a:p>
          <a:p>
            <a:r>
              <a:rPr lang="en-US" dirty="0" smtClean="0"/>
              <a:t>Contusion</a:t>
            </a:r>
          </a:p>
          <a:p>
            <a:endParaRPr lang="en-US" dirty="0" smtClean="0"/>
          </a:p>
          <a:p>
            <a:r>
              <a:rPr lang="en-US" dirty="0" smtClean="0"/>
              <a:t>Subdural Hemorrhage</a:t>
            </a:r>
            <a:endParaRPr lang="en-US" dirty="0"/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Axonal Injury</a:t>
            </a:r>
            <a:endParaRPr lang="en-US" dirty="0"/>
          </a:p>
        </p:txBody>
      </p:sp>
      <p:pic>
        <p:nvPicPr>
          <p:cNvPr id="6" name="Diffiuse axonal injur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200" y="153035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Common Types of damage resulting from Traumatic Brain Injuries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Diffuse Axonal Injury</a:t>
            </a:r>
          </a:p>
          <a:p>
            <a:endParaRPr lang="en-US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Contusion- Bruising of the Brain</a:t>
            </a:r>
          </a:p>
          <a:p>
            <a:endParaRPr lang="en-US" dirty="0" smtClean="0"/>
          </a:p>
          <a:p>
            <a:r>
              <a:rPr lang="en-US" dirty="0" smtClean="0"/>
              <a:t>Subdural Hemorrhage</a:t>
            </a:r>
            <a:endParaRPr lang="en-US" dirty="0"/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Contusion</a:t>
            </a:r>
            <a:endParaRPr lang="en-US" dirty="0"/>
          </a:p>
        </p:txBody>
      </p:sp>
      <p:pic>
        <p:nvPicPr>
          <p:cNvPr id="6" name="Real Contus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200" y="153035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Common Types of damage resulting from Traumatic Brain Injuries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b="1" dirty="0" smtClean="0"/>
          </a:p>
          <a:p>
            <a:r>
              <a:rPr lang="en-US" b="1" dirty="0" smtClean="0"/>
              <a:t>Diffuse Axonal Injury</a:t>
            </a:r>
          </a:p>
          <a:p>
            <a:endParaRPr lang="en-US" dirty="0" smtClean="0"/>
          </a:p>
          <a:p>
            <a:r>
              <a:rPr lang="en-US" dirty="0" smtClean="0"/>
              <a:t>Contusion</a:t>
            </a:r>
          </a:p>
          <a:p>
            <a:endParaRPr lang="en-US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Subdural Hemorrhage- Bleeding from the brain due to ruptured blood vessels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46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66733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http://www.morphonix.com/software/education/science/brain/game/specimens/images/wet_brain.gif</a:t>
            </a:r>
            <a:endParaRPr lang="en-US" sz="9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4800"/>
            <a:ext cx="9163050" cy="747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50" y="-304800"/>
            <a:ext cx="9163050" cy="747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-304800"/>
            <a:ext cx="9163050" cy="747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145</TotalTime>
  <Words>243</Words>
  <Application>Microsoft Office PowerPoint</Application>
  <PresentationFormat>On-screen Show (4:3)</PresentationFormat>
  <Paragraphs>61</Paragraphs>
  <Slides>14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Trek</vt:lpstr>
      <vt:lpstr>Traumatic Brain Injuries</vt:lpstr>
      <vt:lpstr>Traumatic Brain Injuries</vt:lpstr>
      <vt:lpstr>Three Common Types of damage resulting from Traumatic Brain Injuries </vt:lpstr>
      <vt:lpstr>Three Common Types of damage resulting from Traumatic Brain Injuries </vt:lpstr>
      <vt:lpstr>Diffuse Axonal Injury</vt:lpstr>
      <vt:lpstr>Three Common Types of damage resulting from Traumatic Brain Injuries </vt:lpstr>
      <vt:lpstr>Contusion</vt:lpstr>
      <vt:lpstr>Three Common Types of damage resulting from Traumatic Brain Injuries </vt:lpstr>
      <vt:lpstr>PowerPoint Presentation</vt:lpstr>
      <vt:lpstr>Complexity of Traumatic Brain INjuries</vt:lpstr>
      <vt:lpstr>The Brain often impacts the skull in more than one area.</vt:lpstr>
      <vt:lpstr>Common Consequences of TBI</vt:lpstr>
      <vt:lpstr>There is Hope!</vt:lpstr>
      <vt:lpstr>PowerPoint Presentation</vt:lpstr>
    </vt:vector>
  </TitlesOfParts>
  <Company>Gustavus Adolphus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Traumatic Brain Injuries</dc:title>
  <dc:creator>Gustavus</dc:creator>
  <cp:lastModifiedBy>Jeremy</cp:lastModifiedBy>
  <cp:revision>19</cp:revision>
  <dcterms:created xsi:type="dcterms:W3CDTF">2010-05-14T14:37:26Z</dcterms:created>
  <dcterms:modified xsi:type="dcterms:W3CDTF">2010-05-28T16:43:09Z</dcterms:modified>
</cp:coreProperties>
</file>